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7E619-4BA8-43D9-9FA3-66182FB9AC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D94B9-A1FF-4A59-B292-406F1796B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of mid-face trauma showing right Le Fort I and III with palatal split and comminute mandibular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6EF9E-B456-471C-A688-BBEC996FF1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5, October 2012, Pages 257–262,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4 </a:t>
            </a:r>
            <a:r>
              <a:rPr lang="en-US" altLang="en-US" b="0"/>
              <a:t>CT of mid-face trauma showing right Le Fort I and III with palatal split and comminute mandibular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4 CT of mid-face trauma showing right Le Fort I and III with palatal split and comminute mandibular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2024-04-26T16:54:40Z</dcterms:modified>
</cp:coreProperties>
</file>