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3BED1-08B9-4E22-AF0C-608A745169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0FD160-5CFA-4FBC-BB57-5C12B1A9D8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Δ2error maps (see text) corresponding to the sum of the errors for the restored ℓ= 2, …, 5WMAP multipoles (centre) and for each multipole separately. The maps are shown in logarithmic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8CE43C-AF6A-4F28-BDE7-513DB6984E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4.0840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355, Issue 4, December 2004, Pages 1283–1302,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https://doi.org/10.1111/j.1365-2966.2004.08405.x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 </a:t>
            </a:r>
            <a:r>
              <a:rPr lang="en-US" altLang="en-US" b="0"/>
              <a:t>The Δ</a:t>
            </a:r>
            <a:r>
              <a:rPr lang="en-US" altLang="en-US" b="0" baseline="30000"/>
              <a:t>2</a:t>
            </a:r>
            <a:r>
              <a:rPr lang="en-US" altLang="en-US" b="0" baseline="-25000"/>
              <a:t>error</a:t>
            </a:r>
            <a:r>
              <a:rPr lang="en-US" altLang="en-US" b="0"/>
              <a:t> maps (see text) corresponding to the sum of the errors for the restored ℓ=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 The Δ2error maps (see text) corresponding to the sum of the errors for the restored ℓ=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2024-04-26T09:55:02Z</dcterms:modified>
</cp:coreProperties>
</file>