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162D08-5474-41BE-BE5A-1786CCEF44F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386A43-D6DA-4E62-A13C-E5CE825CADA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Phylogenetic analysis of MDR-TB isolates, and characteristics of VNTR-9 genotyping, embB mutations and drug resistance patterns of isolates with the clustered VNTR-7 genotypes. (a) Phylogenetic map generated by the neighbour-joining (NJ) method, based on VNTR-7 genotyping data of 138 MDR-TB isolates. Numbers indicate strain ID. Filled circles indicate ethambutol-susceptible embB306 mutants, while open circles indicate ethambutol-resistant counterparts. Filled squares indicate ethambutol-susceptible embB497 mutants, while open squares indicate ethambutol-resistant embB497 counterparts. Filled triangles indicate ethambutol-susceptible embB406 mutants. (b) VNTR-9 genotypes, embB mutations and drug resistance patterns of isolates showing the clustered VNTR-7 genotypes. Blocks highlight three pairs of isolates with identical VNTR-16 genotypes and embB mutations, but opposite ethambutol resistance. C indicates isolates with identical VNTR-9 genotyping patterns. U indicates isolates with unique VNTR-9 genotyping patterns. H, isoniazid; R, rifampicin; E, ethambutol; S, streptomycin. (c) Radial NJ phylogeny based on VNTR-7 genotyping data of MDR-TB isolates, which shows the genetic background of six EmbB Met306Leu mutants. Filled circles represent strains with a Met→Leu amino acid substitution.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British Society for Antimicrobial Chemotherapy.This is an Open Access article distributed under the terms of the Creative Commons Attribution Non-Commercial License (http://creativecommons. 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462533A-BCE8-4590-9E22-D627AF15C2D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ac/dkr284" TargetMode="External" /><Relationship Id="rId4" Type="http://schemas.openxmlformats.org/officeDocument/2006/relationships/image" Target="../media/image1.png" /><Relationship Id="rId5" Type="http://schemas.openxmlformats.org/officeDocument/2006/relationships/image" Target="../media/image2.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Antimicrob Chemother</a:t>
            </a:r>
            <a:r>
              <a:rPr lang="en-US" altLang="en-US" sz="1000">
                <a:solidFill>
                  <a:srgbClr val="333333"/>
                </a:solidFill>
              </a:rPr>
              <a:t>, Volume 66, Issue 10, October 2011, Pages 2240–2247, </a:t>
            </a:r>
            <a:r>
              <a:rPr lang="en-US" altLang="en-US" sz="1000">
                <a:solidFill>
                  <a:srgbClr val="333333"/>
                </a:solidFill>
                <a:hlinkClick r:id="rId3"/>
              </a:rPr>
              <a:t>https://doi.org/10.1093/jac/dkr284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Phylogenetic analysis of MDR-TB isolates, and characteristics of VNTR-9 genotyping, embB mutations and drug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46400" y="1371600"/>
            <a:ext cx="324196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Phylogenetic analysis of MDR-TB isolates, and characteristics of VNTR-9 genotyping, embB mutations and drug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2024-04-26T15:13:39Z</dcterms:modified>
</cp:coreProperties>
</file>