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309A03-3A95-4A1C-8212-AA9F2BCD8A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854F16-6619-45AC-B007-2633625FF3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Pens filled with a) chopped switchgrass (SG), b) chopped bermudagrass (BG), and c) pine shavings (PS) at the beginning of Flock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2015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E44551-81F6-41E5-B921-C89D6CCFE8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japr/pfv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Appl Poult Res</a:t>
            </a:r>
            <a:r>
              <a:rPr lang="en-US" altLang="en-US" sz="1000">
                <a:solidFill>
                  <a:srgbClr val="333333"/>
                </a:solidFill>
              </a:rPr>
              <a:t>, Volume 24, Issue 3, September, 2015, Pages 343–351,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https://doi.org/10.3382/japr/pfv034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Pens filled with a) chopped switchgrass (SG), b) chopped bermudagrass (BG), and c) pine shavings (PS)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Pens filled with a) chopped switchgrass (SG), b) chopped bermudagrass (BG), and c) pine shavings (PS)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2024-04-26T01:37:01Z</dcterms:modified>
</cp:coreProperties>
</file>