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C12243-4AF9-4D2A-88C7-491EE07ED7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8E942B-60A9-409F-BFC3-B84747FF19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Whole bone mechanical performance comparison of BTKO and wild-type femora. Three-point bending analysis was performed on femora from 10 BTKO and 13 control males, and from 10 each BTKO and control females. Both femora from each animal were tested, and the averaged value taken as the femoral biomechanical performance for that mouse. P-values: *&lt; 0.05, **&lt; 0.01, ***&lt; 0.001. Representative load-displacement curves for control and BTKO femora are shown. Yield points mark the beginnings of plastic deformation of bones.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C83EE-7451-4A47-8E5D-5AE0B53714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3085–3101, </a:t>
            </a:r>
            <a:r>
              <a:rPr lang="en-US" altLang="en-US" sz="1000">
                <a:solidFill>
                  <a:srgbClr val="333333"/>
                </a:solidFill>
                <a:hlinkClick r:id="rId3"/>
              </a:rPr>
              <a:t>https://doi.org/10.1093/hmg/ddu013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Whole bone mechanical performance comparison of BT</a:t>
            </a:r>
            <a:r>
              <a:rPr lang="en-US" altLang="en-US" b="0" baseline="30000"/>
              <a:t>KO</a:t>
            </a:r>
            <a:r>
              <a:rPr lang="en-US" altLang="en-US" b="0"/>
              <a:t> and wild-type femora. Three-point bending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Whole bone mechanical performance comparison of BTKO and wild-type femora. Three-point bending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2024-04-27T04:31:47Z</dcterms:modified>
</cp:coreProperties>
</file>