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55EB46-9714-4D56-BC88-1D4B89BC14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41C8BE-8282-4062-9FF5-7C9940492A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Treatment of complex fistula. Sagittal view shows the complex fistula in place on the right and transposition of the fistula tract, repair of the external sphincter, curettage and seton in the intersphincteric and submucous position on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European Crohn's and Colitis Organisation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E9CA4F-ECD6-480E-9FB1-D75B333620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rohns.2011.06.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Crohns Colitis</a:t>
            </a:r>
            <a:r>
              <a:rPr lang="en-US" altLang="en-US" sz="1000">
                <a:solidFill>
                  <a:srgbClr val="333333"/>
                </a:solidFill>
              </a:rPr>
              <a:t>, Volume 5, Issue 6, December 2011, Pages 598–607, </a:t>
            </a:r>
            <a:r>
              <a:rPr lang="en-US" altLang="en-US" sz="1000">
                <a:solidFill>
                  <a:srgbClr val="333333"/>
                </a:solidFill>
                <a:hlinkClick r:id="rId3"/>
              </a:rPr>
              <a:t>https://doi.org/10.1016/j.crohns.2011.06.004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Treatment of complex fistula. Sagittal view shows the complex fistula in place on the right and transposition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Treatment of complex fistula. Sagittal view shows the complex fistula in place on the right and transposition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2024-04-26T04:26:54Z</dcterms:modified>
</cp:coreProperties>
</file>