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C043E-DFFC-4D5C-B14F-EC8F99C325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158F8-7B05-4F4D-96AD-DDE72FD293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A51B7-4450-4BE8-9CD3-17883E935C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2024-05-01T21:31:14Z</dcterms:modified>
</cp:coreProperties>
</file>