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theme" Target="theme/theme1.xml" /><Relationship Id="rId11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tags" Target="tags/tag1.xml" /><Relationship Id="rId8" Type="http://schemas.openxmlformats.org/officeDocument/2006/relationships/presProps" Target="presProps.xml" /><Relationship Id="rId9" Type="http://schemas.openxmlformats.org/officeDocument/2006/relationships/viewProps" Target="viewProp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CC7C48-6556-42C1-A44E-4BBA077CF9F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377CAC-4FD0-46C4-AF58-F4300D4FAC4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Spatial distribution of H, H2, C, and CO at the end of the simulation with a parallel magnetic field, G0 = 1.7, and a CRIR of 1.3 × 10−17 s−1 along a slice through the centre of the filament.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0965C-E1F2-4925-B147-27A1AD3A6BC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From left to right: radial dependence of the density of H2, H, H+ (top row), and CO, C, and C+ (bottom row) at t = 0, 100, 200, and 300 kyr after the start of the same simulation as in Fig. 1. Note that at t = 0, the chemical distribution corresponds to that after an initial relaxation phase of 500 kyr. In order to use the same y-axis, $n_{\rm H^+}$ and $n_{\rm C^+}$ are scaled up by a factor of 106 and 103, respectively. The black line in the upper-left panel shows the total hydrogen density divided by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0965C-E1F2-4925-B147-27A1AD3A6BCC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Radial dependence of H2, H, H+ (top row), CO, C, C+ (middle row) as well as the gas and dust temperature (bottom row) at the end of each simulation. Left-hand panel: runs with a perpendicular magnetic field. Right-hand panel: runs with a parallel magnetic field.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2016 The Authors Published by Oxford University Press on behalf of the Royal Astronomical Society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4F0965C-E1F2-4925-B147-27A1AD3A6BCC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mnrasl/slw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mnrasl/slw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mnrasl/slw03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459, Issue 1, May 2016, Pages L11–L15,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https://doi.org/10.1093/mnrasl/slw035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Spatial distribution of H, H</a:t>
            </a:r>
            <a:r>
              <a:rPr lang="en-US" altLang="en-US" b="0" baseline="-25000"/>
              <a:t>2</a:t>
            </a:r>
            <a:r>
              <a:rPr lang="en-US" altLang="en-US" b="0"/>
              <a:t>, C, and CO at the end of the simulation with a parallel magnetic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06596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459, Issue 1, May 2016, Pages L11–L15,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https://doi.org/10.1093/mnrasl/slw035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From left to right: radial dependence of the density of H</a:t>
            </a:r>
            <a:r>
              <a:rPr lang="en-US" altLang="en-US" b="0" baseline="-25000"/>
              <a:t>2</a:t>
            </a:r>
            <a:r>
              <a:rPr lang="en-US" altLang="en-US" b="0"/>
              <a:t>, H, H</a:t>
            </a:r>
            <a:r>
              <a:rPr lang="en-US" altLang="en-US" b="0" baseline="30000"/>
              <a:t>+</a:t>
            </a:r>
            <a:r>
              <a:rPr lang="en-US" altLang="en-US" b="0"/>
              <a:t> (top row), and CO, C,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93088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 Lett</a:t>
            </a:r>
            <a:r>
              <a:rPr lang="en-US" altLang="en-US" sz="1000">
                <a:solidFill>
                  <a:srgbClr val="333333"/>
                </a:solidFill>
              </a:rPr>
              <a:t>, Volume 459, Issue 1, May 2016, Pages L11–L15,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https://doi.org/10.1093/mnrasl/slw035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Radial dependence of H</a:t>
            </a:r>
            <a:r>
              <a:rPr lang="en-US" altLang="en-US" b="0" baseline="-25000"/>
              <a:t>2</a:t>
            </a:r>
            <a:r>
              <a:rPr lang="en-US" altLang="en-US" b="0"/>
              <a:t>, H, H</a:t>
            </a:r>
            <a:r>
              <a:rPr lang="en-US" altLang="en-US" b="0" baseline="30000"/>
              <a:t>+</a:t>
            </a:r>
            <a:r>
              <a:rPr lang="en-US" altLang="en-US" b="0"/>
              <a:t> (top row), CO, C, C</a:t>
            </a:r>
            <a:r>
              <a:rPr lang="en-US" altLang="en-US" b="0" baseline="30000"/>
              <a:t>+</a:t>
            </a:r>
            <a:r>
              <a:rPr lang="en-US" altLang="en-US" b="0"/>
              <a:t> (middle row) as well as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350029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9</Paragraphs>
  <Slides>3</Slides>
  <Notes>3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baseType="lpstr" size="4">
      <vt:lpstr>13_Office Theme</vt:lpstr>
      <vt:lpstr>Figure 1. Spatial distribution of H, H2, C, and CO at the end of the simulation with a parallel magnetic ...</vt:lpstr>
      <vt:lpstr>Figure 2. From left to right: radial dependence of the density of H2, H, H+ (top row), and CO, C, ...</vt:lpstr>
      <vt:lpstr>Figure 3. Radial dependence of H2, H, H+ (top row), CO, C, C+ (middle row) as well as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2024-04-26T15:54:46Z</dcterms:modified>
</cp:coreProperties>
</file>