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550C2-4A2B-479B-B75F-F26663A430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97C7D-FC9F-4685-A10F-F29F8D2C21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Grippina coronata. A. Withdrawn siphons seen from posterior aspect. B. One of siphonal papillae. C. One of papilla's terminal array of paddle-shaped cilia. Abbreviations: see Material and Methods.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Malacological Society of London,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75BB73-E1FA-4845-916F-AFF99B92E5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lus/eyv05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Molluscan Stud</a:t>
            </a:r>
            <a:r>
              <a:rPr lang="en-US" altLang="en-US" sz="1000">
                <a:solidFill>
                  <a:srgbClr val="333333"/>
                </a:solidFill>
              </a:rPr>
              <a:t>, Volume 82, Issue 2, May 2016, Pages 244–258,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https://doi.org/10.1093/mollus/eyv055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Grippina coronata. A. Withdrawn siphons seen from posterior aspect. B. One of siphonal papillae. C. One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Grippina coronata. A. Withdrawn siphons seen from posterior aspect. B. One of siphonal papillae. C. One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2024-04-26T15:20:15Z</dcterms:modified>
</cp:coreProperties>
</file>