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A192A9-5012-412A-9488-B9C60F326C9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C10171-F42E-400E-B996-526306B4E22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A853A8-05A7-4D98-AA98-3E01B7A657C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2024-04-26T23:24:23Z</dcterms:modified>
</cp:coreProperties>
</file>