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6820F-42EA-4D90-A572-383397E5A1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910C4-7562-4C31-B4BE-6FB86EE071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Ninety-minute SBP values (% change from baseline) obtained on each animal, aggregated to calculate average weekly results. Values are mean ± SEM, n = 6–7 rats/group. SBP was continuously monitored over a 24-h period following ethanol administration. Over the entire course of the 5-week study, SBP increases were transient and occurred between 60 and 90 min after ethanol binge administration, with SBP returning to pre-ethanol binge values at ∼10–11 h post-ethanol binge. For clarity, in this report, only 90-min BP changes are reported. *Indicates significantly different from values within the same experimental group, P &lt; 0.001. **Indicates binge value significantly greater than CON group at all weeks and binge + carvedilol (20 mg/kg/day) values at 1, 2, 4 and 5 weeks (P &lt; 0.001). #Indicates significantly greater than the CON group at 3, 4 and 5 weeks (P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0EF86-CEDF-4DE1-BCEE-D43E858D0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48, Issue 2, March/April 2013, Pages 131–137,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Ninety-minute SBP values (% change from baseline) obtained on each animal, aggregated to calculate average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Ninety-minute SBP values (% change from baseline) obtained on each animal, aggregated to calculate average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2024-04-26T17:23:21Z</dcterms:modified>
</cp:coreProperties>
</file>