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84D8A-C31B-41B7-86F9-B3AE0AC4D7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77D9A-AAF1-487A-9626-5CB11B4D5A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1. This figure plots the histogram describing the distribution of auditory hallucinations scores for patients with a hallucination score of at least 1 (n = 29). Subjects with no hallucinations (n = 56) are not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95BF32-1C54-4F61-B8ED-BD6769A807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91–96,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1. This figure plots the histogram describing the distribution of auditory hallucinations scores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1. This figure plots the histogram describing the distribution of auditory hallucinations scores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2024-04-26T10:11:00Z</dcterms:modified>
</cp:coreProperties>
</file>