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F1238-9628-4A99-BC3E-482D7ED688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C6866-2E01-48E6-8899-8497585597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30D3F-DEFC-4665-B018-35EF52AFE8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2024-04-26T23:43:19Z</dcterms:modified>
</cp:coreProperties>
</file>