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AC9F08-A5CE-47EC-9C4F-3D4373B705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FC41F-4294-4B0A-B46A-403A5EC374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Breakdown of participants contacted and recruited for experimental intervention.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Society of Occupational Medicine.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86B56-EEAB-49FA-BF6F-8BCFE07BE2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ccmed/kql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Occup Med (Lond)</a:t>
            </a:r>
            <a:r>
              <a:rPr lang="en-US" altLang="en-US" sz="1000">
                <a:solidFill>
                  <a:srgbClr val="333333"/>
                </a:solidFill>
              </a:rPr>
              <a:t>, Volume 56, Issue 4, June 2006, Pages 237–242,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https://doi.org/10.1093/occmed/kql003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Breakdown of participants contacted and recruited for experimental intervention.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Breakdown of participants contacted and recruited for experimental intervention.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2024-05-11T02:37:25Z</dcterms:modified>
</cp:coreProperties>
</file>