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424E17-7DFB-46B0-A2E2-3641062672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DD7FAC-7608-4401-96A3-1258659A1F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Breakdown of participants contacted and recruited for experimental intervention.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Society of Occupational Medicine.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B359F-66A5-41B8-9903-C24EDA1DA7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ccmed/kql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Occup Med (Lond)</a:t>
            </a:r>
            <a:r>
              <a:rPr lang="en-US" altLang="en-US" sz="1000">
                <a:solidFill>
                  <a:srgbClr val="333333"/>
                </a:solidFill>
              </a:rPr>
              <a:t>, Volume 56, Issue 4, June 2006, Pages 237–242,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https://doi.org/10.1093/occmed/kql003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Breakdown of participants contacted and recruited for experimental intervention.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Breakdown of participants contacted and recruited for experimental intervention.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2024-09-19T02:44:43Z</dcterms:modified>
</cp:coreProperties>
</file>