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BB5F0D-1455-4E83-8659-B5E3D8DCE4B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1FC084-45A9-4AD8-9616-9EFFA7027BF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Breakdown of participants contacted and recruited for experimental intervention.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Society of Occupational Medicine.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646EB0-2602-4F7A-9A6A-80D96F1E329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occmed/kql00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Occup Med (Lond)</a:t>
            </a:r>
            <a:r>
              <a:rPr lang="en-US" altLang="en-US" sz="1000">
                <a:solidFill>
                  <a:srgbClr val="333333"/>
                </a:solidFill>
              </a:rPr>
              <a:t>, Volume 56, Issue 4, June 2006, Pages 237–242,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https://doi.org/10.1093/occmed/kql003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Breakdown of participants contacted and recruited for experimental intervention.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Breakdown of participants contacted and recruited for experimental intervention.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2024-09-20T03:45:04Z</dcterms:modified>
</cp:coreProperties>
</file>