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C84465-9C0B-4538-9077-14016FE9DB3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E0EDC7-DD70-40A8-ACFB-D19274FF682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Map of the woreda (district) of Goncha Siso Enese in the Amhara Region of Ethiopia. The study area is highlighted in white. Each of the 25 kebeles in the study area was divided into three subkebeles; subkebele markers on the map correspond to the locations where trachoma monitoring occurred. The central kebele (grey) contained the town of Gindewoin, and was not included in the study area. There were 12 drug-dispensing facilities accessible to the study area, including six facilities located in Gindewoin.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Royal Society of Tropical Medicine and Hygiene 2011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61A213-8551-462C-97DA-16A50CA390F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Characteristics of 72 subkebeles in a rural area in Ethiopia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Royal Society of Tropical Medicine and Hygiene 2011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61A213-8551-462C-97DA-16A50CA390F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2 </a:t>
            </a:r>
            <a:r>
              <a:rPr lang="en-US" altLang="en-US">
                <a:latin typeface="Arial" pitchFamily="34" charset="0"/>
                <a:ea typeface="Arial" pitchFamily="34" charset="0"/>
              </a:rPr>
              <a:t>Facility workers' opinions of the most to least frequently dispensed antibiotics in a rural area of Ethiopia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Royal Society of Tropical Medicine and Hygiene 2011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61A213-8551-462C-97DA-16A50CA390F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3 </a:t>
            </a:r>
            <a:r>
              <a:rPr lang="en-US" altLang="en-US">
                <a:latin typeface="Arial" pitchFamily="34" charset="0"/>
                <a:ea typeface="Arial" pitchFamily="34" charset="0"/>
              </a:rPr>
              <a:t>Defined Daily Doses (DDD) recorded by drug-dispensing facilities in a rural area of Ethiopia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Royal Society of Tropical Medicine and Hygiene 2011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61A213-8551-462C-97DA-16A50CA390F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4 </a:t>
            </a:r>
            <a:r>
              <a:rPr lang="en-US" altLang="en-US">
                <a:latin typeface="Arial" pitchFamily="34" charset="0"/>
                <a:ea typeface="Arial" pitchFamily="34" charset="0"/>
              </a:rPr>
              <a:t>Proportion of Defined Daily Doses (DDD) and prescriptions dispensed per day in a rural area of Ethiopia, classified according to age of consumer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Royal Society of Tropical Medicine and Hygiene 2011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61A213-8551-462C-97DA-16A50CA390F3}"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5 </a:t>
            </a:r>
            <a:r>
              <a:rPr lang="en-US" altLang="en-US">
                <a:latin typeface="Arial" pitchFamily="34" charset="0"/>
                <a:ea typeface="Arial" pitchFamily="34" charset="0"/>
              </a:rPr>
              <a:t>Antibiotic utilization in a rural area of Ethiopia, classified according to antibiotic class and 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Royal Society of Tropical Medicine and Hygiene 2011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61A213-8551-462C-97DA-16A50CA390F3}"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inhe.2011.06.00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j.inhe.2011.06.00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j.inhe.2011.06.00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16/j.inhe.2011.06.00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16/j.inhe.2011.06.001"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16/j.inhe.2011.06.001"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Health</a:t>
            </a:r>
            <a:r>
              <a:rPr lang="en-US" altLang="en-US" sz="1000">
                <a:solidFill>
                  <a:srgbClr val="333333"/>
                </a:solidFill>
              </a:rPr>
              <a:t>, Volume 3, Issue 4, December 2011, Pages 282–288, </a:t>
            </a:r>
            <a:r>
              <a:rPr lang="en-US" altLang="en-US" sz="1000">
                <a:solidFill>
                  <a:srgbClr val="333333"/>
                </a:solidFill>
                <a:hlinkClick r:id="rId3"/>
              </a:rPr>
              <a:t>https://doi.org/10.1016/j.inhe.2011.06.001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Map of the woreda (district) of Goncha Siso Enese in the Amhara Region of Ethiopia. The study area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6510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Health</a:t>
            </a:r>
            <a:r>
              <a:rPr lang="en-US" altLang="en-US" sz="1000">
                <a:solidFill>
                  <a:srgbClr val="333333"/>
                </a:solidFill>
              </a:rPr>
              <a:t>, Volume 3, Issue 4, December 2011, Pages 282–288, </a:t>
            </a:r>
            <a:r>
              <a:rPr lang="en-US" altLang="en-US" sz="1000">
                <a:solidFill>
                  <a:srgbClr val="333333"/>
                </a:solidFill>
                <a:hlinkClick r:id="rId3"/>
              </a:rPr>
              <a:t>https://doi.org/10.1016/j.inhe.2011.06.001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Characteristics of 72 subkebeles in a rural area in Ethiopia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16100" y="1371600"/>
            <a:ext cx="550130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Health</a:t>
            </a:r>
            <a:r>
              <a:rPr lang="en-US" altLang="en-US" sz="1000">
                <a:solidFill>
                  <a:srgbClr val="333333"/>
                </a:solidFill>
              </a:rPr>
              <a:t>, Volume 3, Issue 4, December 2011, Pages 282–288, </a:t>
            </a:r>
            <a:r>
              <a:rPr lang="en-US" altLang="en-US" sz="1000">
                <a:solidFill>
                  <a:srgbClr val="333333"/>
                </a:solidFill>
                <a:hlinkClick r:id="rId3"/>
              </a:rPr>
              <a:t>https://doi.org/10.1016/j.inhe.2011.06.001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2 </a:t>
            </a:r>
            <a:r>
              <a:rPr lang="en-US" altLang="en-US" b="0"/>
              <a:t>Facility workers' opinions of the most to least frequently dispensed antibiotics in a rural area of Ethiopia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7985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Health</a:t>
            </a:r>
            <a:r>
              <a:rPr lang="en-US" altLang="en-US" sz="1000">
                <a:solidFill>
                  <a:srgbClr val="333333"/>
                </a:solidFill>
              </a:rPr>
              <a:t>, Volume 3, Issue 4, December 2011, Pages 282–288, </a:t>
            </a:r>
            <a:r>
              <a:rPr lang="en-US" altLang="en-US" sz="1000">
                <a:solidFill>
                  <a:srgbClr val="333333"/>
                </a:solidFill>
                <a:hlinkClick r:id="rId3"/>
              </a:rPr>
              <a:t>https://doi.org/10.1016/j.inhe.2011.06.001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3 </a:t>
            </a:r>
            <a:r>
              <a:rPr lang="en-US" altLang="en-US" b="0"/>
              <a:t>Defined Daily Doses (DDD) recorded by drug-dispensing facilities in a rural area of Ethiopia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7395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Health</a:t>
            </a:r>
            <a:r>
              <a:rPr lang="en-US" altLang="en-US" sz="1000">
                <a:solidFill>
                  <a:srgbClr val="333333"/>
                </a:solidFill>
              </a:rPr>
              <a:t>, Volume 3, Issue 4, December 2011, Pages 282–288, </a:t>
            </a:r>
            <a:r>
              <a:rPr lang="en-US" altLang="en-US" sz="1000">
                <a:solidFill>
                  <a:srgbClr val="333333"/>
                </a:solidFill>
                <a:hlinkClick r:id="rId3"/>
              </a:rPr>
              <a:t>https://doi.org/10.1016/j.inhe.2011.06.001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4 </a:t>
            </a:r>
            <a:r>
              <a:rPr lang="en-US" altLang="en-US" b="0"/>
              <a:t>Proportion of Defined Daily Doses (DDD) and prescriptions dispensed per day in a rural area of Ethiopia,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561063"/>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Health</a:t>
            </a:r>
            <a:r>
              <a:rPr lang="en-US" altLang="en-US" sz="1000">
                <a:solidFill>
                  <a:srgbClr val="333333"/>
                </a:solidFill>
              </a:rPr>
              <a:t>, Volume 3, Issue 4, December 2011, Pages 282–288, </a:t>
            </a:r>
            <a:r>
              <a:rPr lang="en-US" altLang="en-US" sz="1000">
                <a:solidFill>
                  <a:srgbClr val="333333"/>
                </a:solidFill>
                <a:hlinkClick r:id="rId3"/>
              </a:rPr>
              <a:t>https://doi.org/10.1016/j.inhe.2011.06.001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5 </a:t>
            </a:r>
            <a:r>
              <a:rPr lang="en-US" altLang="en-US" b="0"/>
              <a:t>Antibiotic utilization in a rural area of Ethiopia, classified according to antibiotic class and 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33556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Map of the woreda (district) of Goncha Siso Enese in the Amhara Region of Ethiopia. The study area is ...</vt:lpstr>
      <vt:lpstr>Table 1 Characteristics of 72 subkebeles in a rural area in Ethiopia
</vt:lpstr>
      <vt:lpstr>Table 2 Facility workers' opinions of the most to least frequently dispensed antibiotics in a rural area of Ethiopia
</vt:lpstr>
      <vt:lpstr>Table 3 Defined Daily Doses (DDD) recorded by drug-dispensing facilities in a rural area of Ethiopia
</vt:lpstr>
      <vt:lpstr>Table 4 Proportion of Defined Daily Doses (DDD) and prescriptions dispensed per day in a rural area of Ethiopia, ...</vt:lpstr>
      <vt:lpstr>Table 5 Antibiotic utilization in a rural area of Ethiopia, classified according to antibiotic class and age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2024-04-26T14:46:33Z</dcterms:modified>
</cp:coreProperties>
</file>