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D8952-89FF-4295-AD44-C9884DAD04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45E3F-9F14-4E44-BD76-01A4E45FE0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D12047-E6E8-4E9C-9833-6925B54E20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2024-04-26T12:48:31Z</dcterms:modified>
</cp:coreProperties>
</file>