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C41AC9-E044-4EDF-AFD2-6756387E69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FC41B0-040E-4439-A361-BD7AE8B3DE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the noun–noun reading task. Terminal words were preceded by related or unrelated index words. Subjects were instructed to read the words silently, no overt response was required. Only conditions analyzed in this paper are illustrated.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AB04D7-E98D-41E0-B57D-E69D6A805B7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Average reference ERP waveforms for related and unrelated terminal words for women (upper panel) and men (lower panel). (A) ERP signals at 74 scalp electrodes for related (bold line) and unrelated (thin line) words. (B) Selected ERP curves at left parietal electrodes (Pz, P1, P3) for related (solid line) and unrelated (dashed line) words. Amplitude differences occurred in the P1–N1 transition period (around 120–150 ms) and around 400–600 ms in the N400 time interval. Noticeable, the N400 effect started earlier and lasted longer in women.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AB04D7-E98D-41E0-B57D-E69D6A805B7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Topographic map series observed for related and unrelated words between 100 and 600 ms after word onset every 50 ms for women (rows 1, 2) and men (rows 4, 5). Rows 3 and 6 depict the scalp distribution of significant ERP modulations in the N400 time period between unrelated and related condition (colored t values correspond to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AB04D7-E98D-41E0-B57D-E69D6A805B7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Results of the N400 effect analysis. (A) The statistically nondifferentiable N400 difference maps for women (gray frame) and men (black frame). (B) Mean spatial correlation of the N400 difference map and the moment-by-moment difference topography in women (gray) and men (black). Positive spatial correlation indicates map similarity between the N400 difference map and the given difference topography. Higher map similarity occurs earlier and persists longer in women indicative of an earlier and longer lasting N400 effect in this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AB04D7-E98D-41E0-B57D-E69D6A805B7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Result of the global ERP analysis. (A) Overview over the appearance of the 6 topographic microstate maps plotted over the mean GFP in women and men for related and unrelated words. (B) Depicted are the P1 map (green) and the N400 map (brown) with the corresponding LAURA source estimation. The P1 topography was explained by activity mainly in the left occipitotemporal brain area; the N400 topography by sources in the bilateral temporal lobes. (C) The occurrence of the P1 and N400 maps for related (full) and unrelated (striped) words in the time range of fit (in time frames [TF]). The P1 map appeared significantly (asterisk) more for related compared for unrelated words independent of subject group. The N400 map occurred significantly less for related words in the female group selectively.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AB04D7-E98D-41E0-B57D-E69D6A805B7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1987–1997, </a:t>
            </a:r>
            <a:r>
              <a:rPr lang="en-US" altLang="en-US" sz="1000">
                <a:solidFill>
                  <a:srgbClr val="333333"/>
                </a:solidFill>
                <a:hlinkClick r:id="rId3"/>
              </a:rPr>
              <a:t>https://doi.org/10.1093/cercor/bhl121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the noun–noun reading task. Terminal words were preceded by related or unrelated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8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1987–1997, </a:t>
            </a:r>
            <a:r>
              <a:rPr lang="en-US" altLang="en-US" sz="1000">
                <a:solidFill>
                  <a:srgbClr val="333333"/>
                </a:solidFill>
                <a:hlinkClick r:id="rId3"/>
              </a:rPr>
              <a:t>https://doi.org/10.1093/cercor/bhl121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Average reference ERP waveforms for related and unrelated terminal words for women (upper panel) and men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65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1987–1997, </a:t>
            </a:r>
            <a:r>
              <a:rPr lang="en-US" altLang="en-US" sz="1000">
                <a:solidFill>
                  <a:srgbClr val="333333"/>
                </a:solidFill>
                <a:hlinkClick r:id="rId3"/>
              </a:rPr>
              <a:t>https://doi.org/10.1093/cercor/bhl121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Topographic map series observed for related and unrelated words between 100 and 600 ms after word onset every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1987–1997, </a:t>
            </a:r>
            <a:r>
              <a:rPr lang="en-US" altLang="en-US" sz="1000">
                <a:solidFill>
                  <a:srgbClr val="333333"/>
                </a:solidFill>
                <a:hlinkClick r:id="rId3"/>
              </a:rPr>
              <a:t>https://doi.org/10.1093/cercor/bhl121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Results of the N400 effect analysis. (A) The statistically nondifferentiable N400 difference maps for women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91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1987–1997, </a:t>
            </a:r>
            <a:r>
              <a:rPr lang="en-US" altLang="en-US" sz="1000">
                <a:solidFill>
                  <a:srgbClr val="333333"/>
                </a:solidFill>
                <a:hlinkClick r:id="rId3"/>
              </a:rPr>
              <a:t>https://doi.org/10.1093/cercor/bhl121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Result of the global ERP analysis. (A) Overview over the appearance of the 6 topographic microstate maps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51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Schematic illustration of the noun–noun reading task. Terminal words were preceded by related or unrelated ...</vt:lpstr>
      <vt:lpstr>Figure 2. Average reference ERP waveforms for related and unrelated terminal words for women (upper panel) and men ...</vt:lpstr>
      <vt:lpstr>Figure 3. Topographic map series observed for related and unrelated words between 100 and 600 ms after word onset every ...</vt:lpstr>
      <vt:lpstr>Figure 4. Results of the N400 effect analysis. (A) The statistically nondifferentiable N400 difference maps for women ...</vt:lpstr>
      <vt:lpstr>Figure 5. Result of the global ERP analysis. (A) Overview over the appearance of the 6 topographic microstate maps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2024-09-19T10:33:31Z</dcterms:modified>
</cp:coreProperties>
</file>