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0414E-F43F-4AF4-A77A-80B1CFB511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86AF7-3E79-478B-98C6-0BE588A6E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4. Graph showing LOD scores on chromosome 15 versus centiMorgan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B031A-6739-4B8A-8942-CC1DFCBB4C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22, 15 November 2005, Pages 3337–3345,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4. Graph showing LOD scores on chromosome 15 versus centiMorgan 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Graph showing LOD scores on chromosome 15 versus centiMorgan 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2024-04-26T14:43:08Z</dcterms:modified>
</cp:coreProperties>
</file>