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39BF1-0C91-48C9-A8D0-B959CE0280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C2C258-5841-4463-8C32-1DA86874B9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Neuron with significant inhibition in late epoch of encoding for object picture names (P&lt;0.0001 vs. object picture identification). Difference in average activity between encoding and identification shown in 50-ms bins. Triggered as in Figure 4. Maximum inhibition 50 ms after trigger, 250 ms before onset of overt output. Below, raster plot for the 17 trials of encoding and 12 trials of identification of object pictures. Neuron 9723 1.1, recorded from middle third of middle temporal gyrus of the dominant hemisphere, 22 mm from the temporal tip at a depth of 1.5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13CF5C-A30B-40C8-AE93-493E0DEDE8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197–205, </a:t>
            </a:r>
            <a:r>
              <a:rPr lang="en-US" altLang="en-US" sz="1000">
                <a:solidFill>
                  <a:srgbClr val="333333"/>
                </a:solidFill>
                <a:hlinkClick r:id="rId3"/>
              </a:rPr>
              <a:t>https://doi.org/10.1093/cercor/bhn071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Neuron with significant inhibition in late epoch of encoding for object picture names (P&lt;0.0001 vs. object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Neuron with significant inhibition in late epoch of encoding for object picture names (P&lt;0.0001 vs. object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2024-04-27T04:53:31Z</dcterms:modified>
</cp:coreProperties>
</file>