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2C7F52-D62F-46C0-A777-71555DD1D8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6B1CF1-4626-412A-9FC8-C048862096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Modeling of spindle burst. (A) AMPA (upper trace) and NMDA (bottom trace) receptors mediated components of the glutamatergic postsynaptic currents (PSCs) recorded from the cortical plate neurons from a P3 rat barrel cortex slice. Traces represent an average of 183 and 193 synaptic events, respectively. AMPA-PSCs were recorded in the presence of bicuculline (10 μM) and D-APV (40 μM) at holding potential −70 mV. NMDA-PSCs were recorded in the presence of bicuculline (10 μM) and CNQX (10 μM) at holding potential +50 mV to avoid the magnesium block and are inverted for clarity. (B) The decays of the averaged AMPA and NMDA-PSCs are plotted in a semi logarithmic scale. (C) Results of a computer summation of a train of the AMPA-PSCs and NMDA-PSCs (10 events with 50-ms interevent intervals). Note that the AMPA-PSCs do not summate but with a high confidence transmit 20-Hz rhythmic input, whereas NMDA-PSCs summate and generate a delta wave-like event.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7EBE2E-C716-4D08-9CF2-3F8458C41B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3, March 2009, Pages 688–696,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Modeling of spindle burst. (A) AMPA (upper trace) and NMDA (bottom trace) receptors mediated components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Modeling of spindle burst. (A) AMPA (upper trace) and NMDA (bottom trace) receptors mediated components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2024-04-26T19:14:01Z</dcterms:modified>
</cp:coreProperties>
</file>