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FF542-9B8F-4B23-92A9-E5EA697E5C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EE4B07-27CE-426D-BD7C-F08E280C5F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Raising the dose of SMN-C3 at PND32 increases the body weight and improves disease phenotype of suboptimally dosed Δ7 mice. (A) Schematic graph showing the treatment regimen. (B) Body weight from PND32 to PND60. (C) Kaplan–Meier survival curves. (D) Quantification of the length of tails at PND60 (non-SMA n = 12; low dose Δ7 n = 15; low–high Δ7 n = 8; high dose Δ7 n = 23). (E) To quantify eye necrosis, a semi-quantitative score was given to each eye ranging from 0 (no necrosis) to 3 (severe necrosis), and the average score across the group for each eye was calculated (low dose Δ7 n = 12; low–high Δ7 n = 10; high dose Δ7 n = 20). Error bars show SEM. ***P ≤ 0.001; unpaired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62AC5-A0A5-41CD-B67E-1CF705A9FA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6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5, 1 March 2016, Pages 964–975, </a:t>
            </a:r>
            <a:r>
              <a:rPr lang="en-US" altLang="en-US" sz="1000">
                <a:solidFill>
                  <a:srgbClr val="333333"/>
                </a:solidFill>
                <a:hlinkClick r:id="rId3"/>
              </a:rPr>
              <a:t>https://doi.org/10.1093/hmg/ddv629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Raising the dose of SMN-C3 at PND32 increases the body weight and improves disease phenotype of suboptimally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Raising the dose of SMN-C3 at PND32 increases the body weight and improves disease phenotype of suboptimally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2024-04-27T00:41:49Z</dcterms:modified>
</cp:coreProperties>
</file>