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8EC8D1-93D7-4949-B192-9FE4118454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CDEAB9-3AF0-4232-AD8A-86D44F0493A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8DC6A6-6F3B-446B-A0C7-6F572AB647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2024-04-26T15:51:46Z</dcterms:modified>
</cp:coreProperties>
</file>