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3A60A11-F89F-40C0-BE4F-A5932F01D6A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0EDB37-3088-48E4-BD1D-AD6AFD4C3E0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Simplified representation of the entero-salivary circulation of nitrate. Nitrate (represented by the blue arrows) derived from the diet is swallowed. It is rapidly and completely absorbed in the upper gastrointestinal tract. Approximately 25% is concentrated in the salivary glands and secreted into the mouth. Here it is reduced to nitrite (represented by the red arrows) by facultative anaerobes on the dorsum of the tongue and swallowed. Some of the nitrite undergoes acidic reduction to NO in the stomach, with the remainder being absorbed. The fate of nitrite is discussed in depth later. Sixty per cent of ingested nitrate is lost in the urine within 48 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2010.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9A1026-6E50-4B38-86A3-5F137962C9E7}"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effect of oral inorganic nitrate (from beetroot juice, administered at time 0) on plasma nitrite. Peak plasma nitrite concentrations occur 3 h following ingestion of nitrate.40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2010.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9A1026-6E50-4B38-86A3-5F137962C9E7}"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addition of rat heart homogenate enhances the release of NO from acidified nitrite.15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2010.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9A1026-6E50-4B38-86A3-5F137962C9E7}"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vr/cvq309"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vr/cvq309"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vr/cvq309" TargetMode="External" /><Relationship Id="rId4" Type="http://schemas.openxmlformats.org/officeDocument/2006/relationships/image" Target="../media/image1.png" /><Relationship Id="rId5" Type="http://schemas.openxmlformats.org/officeDocument/2006/relationships/image" Target="../media/image4.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89, Issue 3, 15 February 2011, Pages 492–498, </a:t>
            </a:r>
            <a:r>
              <a:rPr lang="en-US" altLang="en-US" sz="1000">
                <a:solidFill>
                  <a:srgbClr val="333333"/>
                </a:solidFill>
                <a:hlinkClick r:id="rId3"/>
              </a:rPr>
              <a:t>https://doi.org/10.1093/cvr/cvq309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Simplified representation of the entero-salivary circulation of nitrate. Nitrate (represented by the blue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13100" y="1371600"/>
            <a:ext cx="2725276"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89, Issue 3, 15 February 2011, Pages 492–498, </a:t>
            </a:r>
            <a:r>
              <a:rPr lang="en-US" altLang="en-US" sz="1000">
                <a:solidFill>
                  <a:srgbClr val="333333"/>
                </a:solidFill>
                <a:hlinkClick r:id="rId3"/>
              </a:rPr>
              <a:t>https://doi.org/10.1093/cvr/cvq309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effect of oral inorganic nitrate (from beetroot juice, administered at time 0) on plasma nitrite. Peak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12127"/>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89, Issue 3, 15 February 2011, Pages 492–498, </a:t>
            </a:r>
            <a:r>
              <a:rPr lang="en-US" altLang="en-US" sz="1000">
                <a:solidFill>
                  <a:srgbClr val="333333"/>
                </a:solidFill>
                <a:hlinkClick r:id="rId3"/>
              </a:rPr>
              <a:t>https://doi.org/10.1093/cvr/cvq309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addition of rat heart homogenate enhances the release of NO from acidified nitrite.</a:t>
            </a:r>
            <a:r>
              <a:rPr lang="en-US" altLang="en-US" b="0" baseline="30000"/>
              <a:t>15</a:t>
            </a:r>
            <a:r>
              <a:rPr lang="en-US" altLang="en-US" b="0"/>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0930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Simplified representation of the entero-salivary circulation of nitrate. Nitrate (represented by the blue ...</vt:lpstr>
      <vt:lpstr>Figure 2 The effect of oral inorganic nitrate (from beetroot juice, administered at time 0) on plasma nitrite. Peak ...</vt:lpstr>
      <vt:lpstr>Figure 3 The addition of rat heart homogenate enhances the release of NO from acidified nitrite.15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2024-04-27T05:18:55Z</dcterms:modified>
</cp:coreProperties>
</file>