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8B268-1903-4988-A203-5709D945C2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08113-67C9-4B94-ABFF-1EBC2F1E06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Regulation of endometrial epithelial CRISP-3 expression in vitro.
At both 6 and 24 h, hCG treatment (100 IU/ml) was associated with a dose dependent decrease in endometrial CRISP-3 mRNA expression (n = 3) (P &lt; 0.01; ANOVA).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53D8B-C773-4897-8973-90F9FEF292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p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2009, Pages 287–294,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https://doi.org/10.1093/molehr/gap019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Regulation of endometrial epithelial CRISP-3 expression in vitro.
At both 6 and 24 h, hCG treatment (100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Regulation of endometrial epithelial CRISP-3 expression in vitro.
At both 6 and 24 h, hCG treatment (100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2024-04-27T02:32:18Z</dcterms:modified>
</cp:coreProperties>
</file>