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FFAFE9-D67C-4904-B9A9-BF74E85293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4301E6-A334-412D-AB2B-94457DCA97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ERP amplitude as a function of Δf in the N2 time region (196–252 ms after the beginning of the trial) across 9 frontocentral sites for young, middle-aged, (MA) and older adults.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FB6C8-1789-41FF-818D-2388C79CD5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501–512,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Average ERP amplitude as a function of Δf in the N2 time region (196–252 ms after the beginning of the trial)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Average ERP amplitude as a function of Δf in the N2 time region (196–252 ms after the beginning of the trial)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2024-04-27T00:23:57Z</dcterms:modified>
</cp:coreProperties>
</file>