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B122A-3CF4-4D76-BC86-4842574AA8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5B134-12BA-4193-B971-16DA6B2990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cardiac troponin I levels (median and interquartile range) measured using the ultrasensitive assay from baseline to 4 h in patients with none (n = 39, blue circles), mild (n = 27, green triangles), and moderate-to-severe (n = 33, red squares) ischaemia. P-values by the point estimate symbols are for whether the difference is greater than 0, and the P-value at the top is for trend of differences across ischaemic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EFA72-ED9A-402D-931C-7C10E5B6EF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5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2, January 2009, Pages 162–169,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https://doi.org/10.1093/eurheartj/ehn504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Change in cardiac troponin I levels (median and interquartile range) measured using the ultrasensitive assay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Change in cardiac troponin I levels (median and interquartile range) measured using the ultrasensitive assay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2024-04-26T10:46:57Z</dcterms:modified>
</cp:coreProperties>
</file>