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660BB-E5C7-4F15-97B3-129C5556B2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D493B-8899-4BCB-BF98-46C1F18EBB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the extent of viable myocardium assessed during dobutamine stress echo on post-revascularization left ventricular ejection fraction in patients with ischaemic cardiomyopathy. The greater improvement in the ejection fraction is observed in patients with &gt;6 dysfunctional but viable left ventricular segments. Conversely, no change in the ejection fraction is observed in patients without viability. Modified from Ref.51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67A06-6C80-466A-ABF9-D9E8937A51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r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2012, Pages 219–226,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https://doi.org/10.1093/ejechocard/jer237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Effect of the extent of viable myocardium assessed during dobutamine stress echo on post-revascularization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Effect of the extent of viable myocardium assessed during dobutamine stress echo on post-revascularization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2024-04-26T12:59:57Z</dcterms:modified>
</cp:coreProperties>
</file>