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AFB31-48D7-4C89-B10E-277000C650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60199-E8CA-4045-B2B0-0442DB304B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FE565-50C3-41FE-8749-087645DC77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2024-05-08T17:13:22Z</dcterms:modified>
</cp:coreProperties>
</file>