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1F3A1F-1667-4945-B0CC-378761DB5B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48C8E2-0206-4A92-A98B-92F666003E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EDEB5F-F8DF-4B5B-8A4D-1B95DBF4F5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2024-09-20T04:31:56Z</dcterms:modified>
</cp:coreProperties>
</file>