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3C0406-1372-4CB0-B16E-1C6D140BD2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997041-B733-4C95-AECA-1DB4FA0340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A164DC-77C9-49FC-B66C-F4F69D04F9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2024-09-19T00:40:09Z</dcterms:modified>
</cp:coreProperties>
</file>