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07EF5-9D00-4867-A6D9-0EF0CF8265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E0B77-C8BA-4FA3-A518-3CE3399611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Stanford Medical Informatics logo stresses the combination of clinical medicine, basic biology, and computer science. Variations are found at http://smi-web.stanford.edu/logos/index.html.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5A599-84AD-40C4-9586-0E7988C8A2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0.00704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7, Issue 5, September 2000, Pages 439–443,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https://doi.org/10.1136/jamia.2000.0070439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Stanford Medical Informatics logo stresses the combination of clinical medicine, basic biology,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74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Stanford Medical Informatics logo stresses the combination of clinical medicine, basic biology,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2024-09-20T01:56:21Z</dcterms:modified>
</cp:coreProperties>
</file>