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E2BAE6-5C77-44ED-A945-A54384D8F3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8A29E-CABF-42BB-A20B-25C3B13690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Stanford Medical Informatics logo stresses the combination of clinical medicine, basic biology, and computer science. Variations are found at http://smi-web.stanford.edu/logos/index.html.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6BF23-7CE0-44A0-AB10-A3B06298AE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2000.00704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7, Issue 5, September 2000, Pages 439–443,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https://doi.org/10.1136/jamia.2000.0070439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Stanford Medical Informatics logo stresses the combination of clinical medicine, basic biology,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174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Stanford Medical Informatics logo stresses the combination of clinical medicine, basic biology,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2024-05-08T04:38:33Z</dcterms:modified>
</cp:coreProperties>
</file>