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13C635-F0CC-4874-89F0-AC1AA58224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3BA267-FB1E-46E3-9BE6-1B1E2FC0914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Stanford Medical Informatics logo stresses the combination of clinical medicine, basic biology, and computer science. Variations are found at http://smi-web.stanford.edu/logos/index.html.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ADF9CF-01F1-47FA-B796-89315683AB8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36/jamia.2000.00704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7, Issue 5, September 2000, Pages 439–443,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https://doi.org/10.1136/jamia.2000.0070439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The Stanford Medical Informatics logo stresses the combination of clinical medicine, basic biology,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19400" y="1371600"/>
            <a:ext cx="351740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The Stanford Medical Informatics logo stresses the combination of clinical medicine, basic biology,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2024-09-19T05:17:36Z</dcterms:modified>
</cp:coreProperties>
</file>