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C2FD5C-1288-466E-AA51-5437016D24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58428-E349-4BAF-969E-583A759220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MERLoT’s scaffold tree reconstructions: in combination with (A) DDRTree coordinates for analyzing the data from Paul et al. (22); (B) diffusion maps coordinates for analyzing the data from Guo et al. (23) (diffusion components 2 and 3 rotated around component 1 for better visualization of the data); (C) STEMNET coordinates for analyzing the data from Velten et al. (24). Cells are colored according to cell type annotations provided by the authors of each dataset. (D–F) EPT reconstructions using the scaffold trees from panels A–C, respectively, as an initialization point. Cells are colored according to MERLoT’s branch assignments.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77A56-0FBE-455C-A3B8-0613EE4D26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z7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47, Issue 17, 26 September 2019, Pages 8961–8974, </a:t>
            </a:r>
            <a:r>
              <a:rPr lang="en-US" altLang="en-US" sz="1000">
                <a:solidFill>
                  <a:srgbClr val="333333"/>
                </a:solidFill>
                <a:hlinkClick r:id="rId3"/>
              </a:rPr>
              <a:t>https://doi.org/10.1093/nar/gkz706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MERLoT’s scaffold tree reconstructions: in combination with (A) DDRTree coordinates for analyzing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MERLoT’s scaffold tree reconstructions: in combination with (A) DDRTree coordinates for analyzing the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2024-05-02T07:42:19Z</dcterms:modified>
</cp:coreProperties>
</file>