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8A3FD5-1E47-4C8D-832A-A772D50997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B22D2-A421-47AE-92CB-25B49ACC24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galaxies in each class drawn from the weighted clean sample. Each image is 51.2 × 51.2 arcsec2.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33738D-C7A1-449E-9FE4-14A49E4BCA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68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389, Issue 3, September 2008, Pages 1179–1189,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https://doi.org/10.1111/j.1365-2966.2008.13689.x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Examples of galaxies in each class drawn from the weighted clean sample. Each image is 51.2 × 51.2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Examples of galaxies in each class drawn from the weighted clean sample. Each image is 51.2 × 51.2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2024-04-26T03:47:59Z</dcterms:modified>
</cp:coreProperties>
</file>