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D44BA-F1A2-4BD6-9FFF-0C712027DE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39DF7-A8EB-4141-82C6-7DBE6F75AA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2A936-27A3-407A-ABD8-4069C46D35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2024-04-26T20:59:10Z</dcterms:modified>
</cp:coreProperties>
</file>