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6FAA6A-1ED7-4ADA-98F6-F3D2B08056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F632BC-43D7-4412-90D7-98C10F95E5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FA maps of the controls (n = 17) and ADHD (n = 12) subjects, as well as the combination (all 29 subjects). FA is an index of the restrictive microenvironment for water molecules within the WM. It ranges from 0 to 1 with lower values in regions with minimally organized restriction in a single orientation (as in regions with crossing fibers) and higher values in regions with maximally organized restriction in a single orientation (as in the internal capsule). Group differences in FA values of similar anatomical ROIs would reflect differences in the WM microenvironment.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086E3D-A195-4327-AE5A-7225B9CBAB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5, May 2008, Pages 1210–1220,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Average FA maps of the controls (n = 17) and ADHD (n = 12) subjects, as well as the combination (all 29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Average FA maps of the controls (n = 17) and ADHD (n = 12) subjects, as well as the combination (all 29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2024-04-26T22:41:39Z</dcterms:modified>
</cp:coreProperties>
</file>