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270AF-12C7-43FA-B3B1-64A550F65F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2DEB0-5A4A-407B-8A9E-13688BA0DC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utero RNAi of Kiaa0319 impaired neural firing properties to repetitive broadband stimuli. (A) Example of single site responses to the first broadband noise burst. Each row represents a repeat of the stimulus, and each dot shows the location of an action potential with respect to time. The control site (top) responded consistently across repeats, while the KIA− site (bottom) responded later and with more variability across repeats. (B) Onset latency to the first broadband noise burst was later in KIA− neurons compared with control neurons (*P = 0.01). (C) Variability in peak latency across repeats was significantly longer in KIA− neurons compared with control neurons (*P &lt; 0.01). (D) Firing rate to each broadband burst was lower in KIA− neurons as compared to controls at all 4 presentation rates (*P &lt; 0.01). (E) VS was significantly lower in KIA− neurons at all 4 presentation rates (*P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F1A0C-3043-47B9-93BA-38DC325C07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1753–1766,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In utero RNAi of Kiaa0319 impaired neural firing properties to repetitive broadband stimuli. (A) Example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In utero RNAi of Kiaa0319 impaired neural firing properties to repetitive broadband stimuli. (A) Example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2024-04-26T09:17:47Z</dcterms:modified>
</cp:coreProperties>
</file>