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860D6-D91B-4FBB-86A2-9636970813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FDB9F-52AC-4CE0-B75A-4EA4CB686E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78DD4-61DE-42BB-8486-10E14C4210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2024-04-26T05:11:35Z</dcterms:modified>
</cp:coreProperties>
</file>