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93D071-E279-4663-B735-E96C037AF5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250705-4F31-4E05-9CF0-82481E4A68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FE8561-F204-44F5-A895-4CEA57F54C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2024-04-26T07:55:37Z</dcterms:modified>
</cp:coreProperties>
</file>