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9F6A9-2AA3-46D6-BF3D-0EF4CD426C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1FDE6-A9C5-4F08-9F5F-84FA47EDAC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Sectional maps and illustration demonstrating differences in functional connectivity between HFA and TD children. The thickness of the lines represents the magnitude of the difference in standard errors (differences of &lt; 1 SEM are 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04CBB-DC31-4FD3-9E90-B49B7FB5D0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9, September 2009, Pages 2413–2425,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Sectional maps and illustration demonstrating differences in functional connectivity between HFA and TD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Sectional maps and illustration demonstrating differences in functional connectivity between HFA and TD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2024-04-27T01:28:22Z</dcterms:modified>
</cp:coreProperties>
</file>