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0C70CC1-A5B4-4FD1-BF72-B6D18CC8E9E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DBB560B-DE86-41A2-BE68-38FA4D5E0F8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3D50E50-1C63-46C5-B5E7-EBC4CAAA6C3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2024-04-26T19:40:50Z</dcterms:modified>
</cp:coreProperties>
</file>