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335D55D-B06D-42D5-A85B-8AE24B9279B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D44123-21CE-466A-AAF4-198D87AC82E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Herpes simplex virus type 2 (HSV-2) seroprevalence, by selected participant characteristics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0F19B5-E20E-40AC-9856-35EC93B4F6F6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Herpes simplex virus type 2 (HSV-2) seroprevalence according to age, race, and sex. HSV-2 seroprevalence increased with age (χ2 for trend, P&lt;.0001 for all race and sex groups). For each age group, women had higher seroprevalences than did men, and blacks had higher rates than nonblacks (P&lt;.05 for all comparisons)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0F19B5-E20E-40AC-9856-35EC93B4F6F6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Herpes simplex virus type 2 (HSV-2) seroprevalence by lifetime sex partners, race, and sex. HSV-2 seroprevalence increased with increasing numbers of lifetime partners (χ2 for trend, P&lt;.0001 for all race and sex groups). For each category of lifetime partners, women had higher seroprevalences than did men, and blacks had higher rates than nonblacks (P&lt;.05 for each comparison)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0F19B5-E20E-40AC-9856-35EC93B4F6F6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Independent predictors of herpes simplex virus type 2 (HSV-2) seropositivity, by multivariate analysis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0F19B5-E20E-40AC-9856-35EC93B4F6F6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Independent predictors of remaining undiagnosed with genital herpes among herpes simplex virus type 2 (HSV-2)–seropositive persons (n=1686), by multivariate analysis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0F19B5-E20E-40AC-9856-35EC93B4F6F6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total study population with undiagnosed herpes simplex virus type 2 (HSV-2) infection, found only by serologic tests, according to age, race, and sex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0F19B5-E20E-40AC-9856-35EC93B4F6F6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443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443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443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443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443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3443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10, 15 November 2002, Pages 1381–1389,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https://doi.org/10.1086/344317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Herpes simplex virus type 2 (HSV-2) seroprevalence, by selected participant characteristics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63900" y="1371600"/>
            <a:ext cx="261270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10, 15 November 2002, Pages 1381–1389,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https://doi.org/10.1086/344317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Herpes simplex virus type 2 (HSV-2) seroprevalence according to age, race, and sex. HSV-2 seroprevalence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8028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10, 15 November 2002, Pages 1381–1389,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https://doi.org/10.1086/344317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Herpes simplex virus type 2 (HSV-2) seroprevalence by lifetime sex partners, race, and sex. HSV-2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109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10, 15 November 2002, Pages 1381–1389,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https://doi.org/10.1086/344317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Independent predictors of herpes simplex virus type 2 (HSV-2) seropositivity, by multivariate analysis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0100" y="1371600"/>
            <a:ext cx="246659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10, 15 November 2002, Pages 1381–1389,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https://doi.org/10.1086/344317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Independent predictors of remaining undiagnosed with genital herpes among herpes simplex virus type 2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51200" y="1371600"/>
            <a:ext cx="26325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10, 15 November 2002, Pages 1381–1389,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https://doi.org/10.1086/344317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 </a:t>
            </a:r>
            <a:r>
              <a:rPr lang="en-US" altLang="en-US" b="0"/>
              <a:t>Percentage of total study population with undiagnosed herpes simplex virus type 2 (HSV-2) infection, found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713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Table 1 Herpes simplex virus type 2 (HSV-2) seroprevalence, by selected participant characteristics
</vt:lpstr>
      <vt:lpstr>Figure 1 Herpes simplex virus type 2 (HSV-2) seroprevalence according to age, race, and sex. HSV-2 seroprevalence ...</vt:lpstr>
      <vt:lpstr>Figure 2 Herpes simplex virus type 2 (HSV-2) seroprevalence by lifetime sex partners, race, and sex. HSV-2 ...</vt:lpstr>
      <vt:lpstr>Table 2 Independent predictors of herpes simplex virus type 2 (HSV-2) seropositivity, by multivariate analysis
</vt:lpstr>
      <vt:lpstr>Table 3 Independent predictors of remaining undiagnosed with genital herpes among herpes simplex virus type 2 ...</vt:lpstr>
      <vt:lpstr>Table 4 Percentage of total study population with undiagnosed herpes simplex virus type 2 (HSV-2) infection, found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2024-04-27T05:15:47Z</dcterms:modified>
</cp:coreProperties>
</file>