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7D3A37-7D5F-4051-9704-E8FD7A478C6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7576F4-40FC-4439-988C-57F9117327A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Geographical distribution for Caiman yacare (Godshalk 2006). Nests’ collection per ranching (Zone 1 and Zone 2). “Esteros del Ibera” (the wetland). “Yacaré Porá” (breeding farm).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Genetic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E135875-2E41-45C5-A6EE-6D2565C2D6A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hered/esw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Hered</a:t>
            </a:r>
            <a:r>
              <a:rPr lang="en-US" altLang="en-US" sz="1000">
                <a:solidFill>
                  <a:srgbClr val="333333"/>
                </a:solidFill>
              </a:rPr>
              <a:t>, Volume 108, Issue 2, 1 March 2017, Pages 135–141,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https://doi.org/10.1093/jhered/esw080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Geographical distribution for Caiman yacare (Godshalk 2006). Nests’ collection per ranching (Zone 1 and Zone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313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1. Geographical distribution for Caiman yacare (Godshalk 2006). Nests’ collection per ranching (Zone 1 and Zone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2024-04-26T19:56:20Z</dcterms:modified>
</cp:coreProperties>
</file>