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ED40F5-C85C-46B1-9CD8-66CA80FE6A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2F9998-2354-4ACD-A658-68DEC86E7A9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6. ‘Standardized’ base stacking diagrams of three consecutive dimer steps of the 1.4 Å B DNA structure, d(CGCGAATTCGCG)2 (NDB_ID: bdl084) (87).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54DD55-F37D-4955-BABE-02E11F18B8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g68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31, Issue 17, 1 September 2003, Pages 5108–5121,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https://doi.org/10.1093/nar/gkg680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6. ‘Standardized’ base stacking diagrams of three consecutive dimer steps of the 1.4 Å B DNA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‘Standardized’ base stacking diagrams of three consecutive dimer steps of the 1.4 Å B DNA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2024-09-19T03:45:12Z</dcterms:modified>
</cp:coreProperties>
</file>