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ED4E1-4B48-42E7-BE6F-F4DDB26DDE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DB883F-53F1-4BFB-9CFD-AB4F4F60BA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 ‘Standardized’ base stacking diagrams of three consecutive dimer steps of the 1.4 Å B DNA structure, d(CGCGAATTCGCG)2 (NDB_ID: bdl084) (87).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5D298-361D-4DFF-90C3-306A79E7A6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g6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31, Issue 17, 1 September 2003, Pages 5108–5121,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https://doi.org/10.1093/nar/gkg680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 ‘Standardized’ base stacking diagrams of three consecutive dimer steps of the 1.4 Å B 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‘Standardized’ base stacking diagrams of three consecutive dimer steps of the 1.4 Å B DNA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2024-09-20T01:46:56Z</dcterms:modified>
</cp:coreProperties>
</file>