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52296D-1545-4221-9919-5745A3A0C9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AF9D76-8D1D-43A8-A6C7-EF2B22F174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 2. Graph showing LOD scores on chromosome 12 versus centiMorgan position.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F7C3FB-8D5F-4570-A256-A7803B5A28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i3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14, Issue 22, 15 November 2005, Pages 3337–3345,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https://doi.org/10.1093/hmg/ddi363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 2. Graph showing LOD scores on chromosome 12 versus centiMorgan position.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Graph showing LOD scores on chromosome 12 versus centiMorgan position.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2024-04-26T16:36:20Z</dcterms:modified>
</cp:coreProperties>
</file>