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4AAFCD-E1A3-4E03-8BEE-25F3F9739F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59817-60A3-470E-8F94-F625B31C27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For semiquantitative of 18F-FDG uptake, the region of interest (ROI) was placed in the primary lesion, including the highest uptake area (circular ROI, 2 cm in diameter), and maximum standardized update values (SUV) in the ROI was calculated. SUV is decay-corrected tissue activity divided by the injected dose per patient body. Representative axial, coronal and sagittal ROIs were shown in this figure. The spatial resolution of the reconstructed images was 6.0–7.0 mm in cranio-caudal, 6.3–7.1 mm in right-left and 6.3–7.1 mm in anterior-posterior directions.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AF79AD-018B-42D4-904A-DC80EBCD29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Prognostic significance of SUV simulated by the data published on computed program Adjuvant! (http://www.adjuvantonline.com). Mann–Whitney U-test reveals significant higher incidence of mortality after 10 years in high SUV (higher than 4.0) group compared to in low SUV (4.0 or less) group. Mean mortality rate (13.4% in low SUV group and 33.3% in high SUV group) are indicated with horizontal bars. The vertical bars indicate the range and the horizontal boundaries of the boxes represent 10 and 90% confidential indexes. Round plots represent outliers.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AF79AD-018B-42D4-904A-DC80EBCD29C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jco/hyn01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jco/hyn019"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Jpn J Clin Oncol</a:t>
            </a:r>
            <a:r>
              <a:rPr lang="en-US" altLang="en-US" sz="1000">
                <a:solidFill>
                  <a:srgbClr val="333333"/>
                </a:solidFill>
              </a:rPr>
              <a:t>, Volume 38, Issue 4, April 2008, Pages 250–258, </a:t>
            </a:r>
            <a:r>
              <a:rPr lang="en-US" altLang="en-US" sz="1000">
                <a:solidFill>
                  <a:srgbClr val="333333"/>
                </a:solidFill>
                <a:hlinkClick r:id="rId3"/>
              </a:rPr>
              <a:t>https://doi.org/10.1093/jjco/hyn019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 semiquantitative of </a:t>
            </a:r>
            <a:r>
              <a:rPr lang="en-US" altLang="en-US" b="0" baseline="30000"/>
              <a:t>18</a:t>
            </a:r>
            <a:r>
              <a:rPr lang="en-US" altLang="en-US" b="0"/>
              <a:t>F-FDG uptake, the region of interest (ROI) was placed in the primary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Jpn J Clin Oncol</a:t>
            </a:r>
            <a:r>
              <a:rPr lang="en-US" altLang="en-US" sz="1000">
                <a:solidFill>
                  <a:srgbClr val="333333"/>
                </a:solidFill>
              </a:rPr>
              <a:t>, Volume 38, Issue 4, April 2008, Pages 250–258, </a:t>
            </a:r>
            <a:r>
              <a:rPr lang="en-US" altLang="en-US" sz="1000">
                <a:solidFill>
                  <a:srgbClr val="333333"/>
                </a:solidFill>
                <a:hlinkClick r:id="rId3"/>
              </a:rPr>
              <a:t>https://doi.org/10.1093/jjco/hyn019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Prognostic significance of SUV simulated by the data published on computed program Adjuvant!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For semiquantitative of 18F-FDG uptake, the region of interest (ROI) was placed in the primary ...</vt:lpstr>
      <vt:lpstr>Figure 2. Prognostic significance of SUV simulated by the data published on computed program Adjuvant!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2024-04-26T07:47:24Z</dcterms:modified>
</cp:coreProperties>
</file>