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F285FE-E24E-41CE-8AE6-7C7650B96F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F28D9B-EF03-4B05-953A-AD44FC2937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983823-868D-4E6C-88D0-A010481F74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2024-04-27T00:46:45Z</dcterms:modified>
</cp:coreProperties>
</file>