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04A8E-214B-4C61-8EFD-69CE99B321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F15944-52E7-4E8C-A303-5DFA8B9463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aging on mean inward (in) and outward (out) attenuation transforms at DC in long projection neurons. Histograms show means ± standard error of the mean (error bars) of out (A, B) and in (C, D) for the young (black bars) and old (gray bars) neuron groups. In each cell (A–D), mean attenuation transforms were compared for models without spines (left panels) or including spines (right panels). Asterisks indicate statistically significant differences (*P &lt; 0.05; **P &lt; 0.01). Values represent means ±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8B2F4-227B-48F4-ABEC-1A0AC4C666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2248–2268, </a:t>
            </a:r>
            <a:r>
              <a:rPr lang="en-US" altLang="en-US" sz="1000">
                <a:solidFill>
                  <a:srgbClr val="333333"/>
                </a:solidFill>
                <a:hlinkClick r:id="rId3"/>
              </a:rPr>
              <a:t>https://doi.org/10.1093/cercor/bhn242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aging on mean inward (</a:t>
            </a:r>
            <a:r>
              <a:rPr lang="en-US" altLang="en-US" b="0" baseline="-25000"/>
              <a:t>in</a:t>
            </a:r>
            <a:r>
              <a:rPr lang="en-US" altLang="en-US" b="0"/>
              <a:t>) and outward (</a:t>
            </a:r>
            <a:r>
              <a:rPr lang="en-US" altLang="en-US" b="0" baseline="-25000"/>
              <a:t>out</a:t>
            </a:r>
            <a:r>
              <a:rPr lang="en-US" altLang="en-US" b="0"/>
              <a:t>) attenuation transforms at DC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Effects of aging on mean inward (in) and outward (out) attenuation transforms at DC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2024-04-26T02:58:26Z</dcterms:modified>
</cp:coreProperties>
</file>