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36E765-1162-4098-A55B-669F799A39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AD8A8D-ED19-4A80-BCE6-C9EBB37EEF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Comparison of response to optic flow and three-dimensional structure-from-motion. (A) This cell had a strong response spheres for the two sphere displays. (B) The responses to the navigational flows were much weaker. The two sets of displays were matched in size, number of points, and distribution of speeds of the motion trajectories. Bin size = 25 ms; eight repeats for each histogram.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C536C2-FE9D-42C1-9F08-96EAF12A732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9, September 2005, Pages 1299–1307, </a:t>
            </a:r>
            <a:r>
              <a:rPr lang="en-US" altLang="en-US" sz="1000">
                <a:solidFill>
                  <a:srgbClr val="333333"/>
                </a:solidFill>
                <a:hlinkClick r:id="rId3"/>
              </a:rPr>
              <a:t>https://doi.org/10.1093/cercor/bhi013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Comparison of response to optic flow and three-dimensional structure-from-motion. (A) This cell had a strong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Comparison of response to optic flow and three-dimensional structure-from-motion. (A) This cell had a strong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2024-04-26T04:17:10Z</dcterms:modified>
</cp:coreProperties>
</file>