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E13536-1BF0-4D2C-B94D-726A1C422A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F6383-1B8C-4DF5-9C57-C682003E1F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030FBF-C216-4E7F-BAE0-30A1387760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2024-04-27T03:16:50Z</dcterms:modified>
</cp:coreProperties>
</file>