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35533-262A-4B62-8CBB-1FF9C59D2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AC082-9AC1-4325-A4B0-49BB7E9CBA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 with time. The 3D distance between the sources activated during electric stimulation of D2 and D5 (experimental blocks) follows a trend similar for all subjects (thin lines). The mean ED is indicated with thick line. Lines at 0 h and 5 h indicate starting and ending of webbing condition,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CE6D3-4CF6-4ECC-94AD-4C8167E8DC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ED with time. The 3D distance between the sources activated during electric stimulation of D2 and D5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ED with time. The 3D distance between the sources activated during electric stimulation of D2 and D5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2024-04-26T10:18:23Z</dcterms:modified>
</cp:coreProperties>
</file>