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08128-230E-4DA7-9669-E0D76DBF43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43D8F-BE3B-46A1-B946-90B5B17638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F6BBA-F82B-4672-AA08-AD6EF7E3EB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2024-04-26T17:11:14Z</dcterms:modified>
</cp:coreProperties>
</file>