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EB30E3-F2FB-4E34-A95A-20939F050DE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FBE0E6-34B2-49B9-9C87-1785B63E651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B7684D-643B-4A8D-96F7-75F7583BA8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2024-09-20T01:17:06Z</dcterms:modified>
</cp:coreProperties>
</file>