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BF73F6-BDAA-4099-9809-4568DF28AC1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D8351F-B475-47E2-825D-F54405A4076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04DA80-BB0A-4B17-A986-EEAC13C48F3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2024-09-19T07:20:16Z</dcterms:modified>
</cp:coreProperties>
</file>